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DM Sans" pitchFamily="2" charset="-18"/>
      <p:regular r:id="rId8"/>
    </p:embeddedFont>
    <p:embeddedFont>
      <p:font typeface="DM Sans Bold" panose="020B0604020202020204" charset="-18"/>
      <p:regular r:id="rId9"/>
    </p:embeddedFont>
    <p:embeddedFont>
      <p:font typeface="Harmonie" panose="020B0604020202020204" charset="-18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9399" y="7364954"/>
            <a:ext cx="3873853" cy="3786691"/>
          </a:xfrm>
          <a:custGeom>
            <a:avLst/>
            <a:gdLst/>
            <a:ahLst/>
            <a:cxnLst/>
            <a:rect l="l" t="t" r="r" b="b"/>
            <a:pathLst>
              <a:path w="3873853" h="3786691">
                <a:moveTo>
                  <a:pt x="0" y="0"/>
                </a:moveTo>
                <a:lnTo>
                  <a:pt x="3873853" y="0"/>
                </a:lnTo>
                <a:lnTo>
                  <a:pt x="3873853" y="3786692"/>
                </a:lnTo>
                <a:lnTo>
                  <a:pt x="0" y="3786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894612" y="8122809"/>
            <a:ext cx="3198329" cy="3629309"/>
          </a:xfrm>
          <a:custGeom>
            <a:avLst/>
            <a:gdLst/>
            <a:ahLst/>
            <a:cxnLst/>
            <a:rect l="l" t="t" r="r" b="b"/>
            <a:pathLst>
              <a:path w="3198329" h="3629309">
                <a:moveTo>
                  <a:pt x="0" y="0"/>
                </a:moveTo>
                <a:lnTo>
                  <a:pt x="3198329" y="0"/>
                </a:lnTo>
                <a:lnTo>
                  <a:pt x="3198329" y="3629309"/>
                </a:lnTo>
                <a:lnTo>
                  <a:pt x="0" y="3629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6834688" y="7686391"/>
            <a:ext cx="2684907" cy="4114800"/>
          </a:xfrm>
          <a:custGeom>
            <a:avLst/>
            <a:gdLst/>
            <a:ahLst/>
            <a:cxnLst/>
            <a:rect l="l" t="t" r="r" b="b"/>
            <a:pathLst>
              <a:path w="2684907" h="4114800">
                <a:moveTo>
                  <a:pt x="0" y="0"/>
                </a:moveTo>
                <a:lnTo>
                  <a:pt x="2684907" y="0"/>
                </a:lnTo>
                <a:lnTo>
                  <a:pt x="2684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1262670" y="7686391"/>
            <a:ext cx="2710794" cy="3700742"/>
          </a:xfrm>
          <a:custGeom>
            <a:avLst/>
            <a:gdLst/>
            <a:ahLst/>
            <a:cxnLst/>
            <a:rect l="l" t="t" r="r" b="b"/>
            <a:pathLst>
              <a:path w="2710794" h="3700742">
                <a:moveTo>
                  <a:pt x="0" y="0"/>
                </a:moveTo>
                <a:lnTo>
                  <a:pt x="2710794" y="0"/>
                </a:lnTo>
                <a:lnTo>
                  <a:pt x="2710794" y="3700742"/>
                </a:lnTo>
                <a:lnTo>
                  <a:pt x="0" y="3700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4640148" y="8122809"/>
            <a:ext cx="2503680" cy="4658009"/>
          </a:xfrm>
          <a:custGeom>
            <a:avLst/>
            <a:gdLst/>
            <a:ahLst/>
            <a:cxnLst/>
            <a:rect l="l" t="t" r="r" b="b"/>
            <a:pathLst>
              <a:path w="2503680" h="4658009">
                <a:moveTo>
                  <a:pt x="0" y="0"/>
                </a:moveTo>
                <a:lnTo>
                  <a:pt x="2503680" y="0"/>
                </a:lnTo>
                <a:lnTo>
                  <a:pt x="2503680" y="4658009"/>
                </a:lnTo>
                <a:lnTo>
                  <a:pt x="0" y="46580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14898002" y="7364954"/>
            <a:ext cx="4361848" cy="3832974"/>
          </a:xfrm>
          <a:custGeom>
            <a:avLst/>
            <a:gdLst/>
            <a:ahLst/>
            <a:cxnLst/>
            <a:rect l="l" t="t" r="r" b="b"/>
            <a:pathLst>
              <a:path w="4361848" h="3832974">
                <a:moveTo>
                  <a:pt x="0" y="0"/>
                </a:moveTo>
                <a:lnTo>
                  <a:pt x="4361848" y="0"/>
                </a:lnTo>
                <a:lnTo>
                  <a:pt x="4361848" y="3832975"/>
                </a:lnTo>
                <a:lnTo>
                  <a:pt x="0" y="38329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8835726" y="7945388"/>
            <a:ext cx="2702541" cy="3002599"/>
          </a:xfrm>
          <a:custGeom>
            <a:avLst/>
            <a:gdLst/>
            <a:ahLst/>
            <a:cxnLst/>
            <a:rect l="l" t="t" r="r" b="b"/>
            <a:pathLst>
              <a:path w="2702541" h="3002599">
                <a:moveTo>
                  <a:pt x="0" y="0"/>
                </a:moveTo>
                <a:lnTo>
                  <a:pt x="2702540" y="0"/>
                </a:lnTo>
                <a:lnTo>
                  <a:pt x="2702540" y="3002600"/>
                </a:lnTo>
                <a:lnTo>
                  <a:pt x="0" y="3002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Freeform 9"/>
          <p:cNvSpPr/>
          <p:nvPr/>
        </p:nvSpPr>
        <p:spPr>
          <a:xfrm>
            <a:off x="13649828" y="7945388"/>
            <a:ext cx="2384017" cy="3340128"/>
          </a:xfrm>
          <a:custGeom>
            <a:avLst/>
            <a:gdLst/>
            <a:ahLst/>
            <a:cxnLst/>
            <a:rect l="l" t="t" r="r" b="b"/>
            <a:pathLst>
              <a:path w="2384017" h="3340128">
                <a:moveTo>
                  <a:pt x="0" y="0"/>
                </a:moveTo>
                <a:lnTo>
                  <a:pt x="2384017" y="0"/>
                </a:lnTo>
                <a:lnTo>
                  <a:pt x="2384017" y="3340129"/>
                </a:lnTo>
                <a:lnTo>
                  <a:pt x="0" y="33401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10"/>
          <p:cNvSpPr txBox="1"/>
          <p:nvPr/>
        </p:nvSpPr>
        <p:spPr>
          <a:xfrm>
            <a:off x="2219038" y="2949451"/>
            <a:ext cx="13849925" cy="368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71"/>
              </a:lnSpc>
            </a:pPr>
            <a:r>
              <a:rPr lang="en-US" sz="26771">
                <a:solidFill>
                  <a:srgbClr val="828650"/>
                </a:solidFill>
                <a:latin typeface="Harmonie"/>
                <a:ea typeface="Harmonie"/>
                <a:cs typeface="Harmonie"/>
                <a:sym typeface="Harmonie"/>
              </a:rPr>
              <a:t>mini herbář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75672" y="1687825"/>
            <a:ext cx="7336655" cy="87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0"/>
              </a:lnSpc>
            </a:pPr>
            <a:r>
              <a:rPr lang="en-US" sz="6590" b="1">
                <a:solidFill>
                  <a:srgbClr val="828650"/>
                </a:solidFill>
                <a:latin typeface="DM Sans Bold"/>
                <a:ea typeface="DM Sans Bold"/>
                <a:cs typeface="DM Sans Bold"/>
                <a:sym typeface="DM Sans Bold"/>
              </a:rPr>
              <a:t>ELEKTRONICKÝ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15753" y="5866757"/>
            <a:ext cx="7856494" cy="494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700" b="1">
                <a:solidFill>
                  <a:srgbClr val="828650"/>
                </a:solidFill>
                <a:latin typeface="DM Sans Bold"/>
                <a:ea typeface="DM Sans Bold"/>
                <a:cs typeface="DM Sans Bold"/>
                <a:sym typeface="DM Sans Bold"/>
              </a:rPr>
              <a:t>Barbora Nierlová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1750560" y="-2075758"/>
            <a:ext cx="6986709" cy="6139571"/>
          </a:xfrm>
          <a:custGeom>
            <a:avLst/>
            <a:gdLst/>
            <a:ahLst/>
            <a:cxnLst/>
            <a:rect l="l" t="t" r="r" b="b"/>
            <a:pathLst>
              <a:path w="6986709" h="6139571">
                <a:moveTo>
                  <a:pt x="0" y="0"/>
                </a:moveTo>
                <a:lnTo>
                  <a:pt x="6986709" y="0"/>
                </a:lnTo>
                <a:lnTo>
                  <a:pt x="6986709" y="6139571"/>
                </a:lnTo>
                <a:lnTo>
                  <a:pt x="0" y="6139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1750560" y="6712736"/>
            <a:ext cx="4594550" cy="5104675"/>
          </a:xfrm>
          <a:custGeom>
            <a:avLst/>
            <a:gdLst/>
            <a:ahLst/>
            <a:cxnLst/>
            <a:rect l="l" t="t" r="r" b="b"/>
            <a:pathLst>
              <a:path w="4594550" h="5104675">
                <a:moveTo>
                  <a:pt x="0" y="0"/>
                </a:moveTo>
                <a:lnTo>
                  <a:pt x="4594549" y="0"/>
                </a:lnTo>
                <a:lnTo>
                  <a:pt x="4594549" y="5104675"/>
                </a:lnTo>
                <a:lnTo>
                  <a:pt x="0" y="51046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4396187" y="2081843"/>
            <a:ext cx="6610599" cy="9261786"/>
          </a:xfrm>
          <a:custGeom>
            <a:avLst/>
            <a:gdLst/>
            <a:ahLst/>
            <a:cxnLst/>
            <a:rect l="l" t="t" r="r" b="b"/>
            <a:pathLst>
              <a:path w="6610599" h="9261786">
                <a:moveTo>
                  <a:pt x="0" y="0"/>
                </a:moveTo>
                <a:lnTo>
                  <a:pt x="6610599" y="0"/>
                </a:lnTo>
                <a:lnTo>
                  <a:pt x="6610599" y="9261786"/>
                </a:lnTo>
                <a:lnTo>
                  <a:pt x="0" y="92617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7190207" y="3535189"/>
            <a:ext cx="4195868" cy="5575904"/>
          </a:xfrm>
          <a:custGeom>
            <a:avLst/>
            <a:gdLst/>
            <a:ahLst/>
            <a:cxnLst/>
            <a:rect l="l" t="t" r="r" b="b"/>
            <a:pathLst>
              <a:path w="4195868" h="5575904">
                <a:moveTo>
                  <a:pt x="0" y="0"/>
                </a:moveTo>
                <a:lnTo>
                  <a:pt x="4195868" y="0"/>
                </a:lnTo>
                <a:lnTo>
                  <a:pt x="4195868" y="5575904"/>
                </a:lnTo>
                <a:lnTo>
                  <a:pt x="0" y="55759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715662" y="1887390"/>
            <a:ext cx="7751989" cy="164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8"/>
              </a:lnSpc>
            </a:pPr>
            <a:r>
              <a:rPr lang="en-US" sz="11998">
                <a:solidFill>
                  <a:srgbClr val="828650"/>
                </a:solidFill>
                <a:latin typeface="Harmonie"/>
                <a:ea typeface="Harmonie"/>
                <a:cs typeface="Harmonie"/>
                <a:sym typeface="Harmonie"/>
              </a:rPr>
              <a:t>Sasanka hajní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9918" y="3607035"/>
            <a:ext cx="7183478" cy="1575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Latinský 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název:Anemonoides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nemorosa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3104"/>
              </a:lnSpc>
            </a:pP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Lokalita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Sedliště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cs-CZ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tavy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3104"/>
              </a:lnSpc>
            </a:pP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Datum 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fotografování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: 16.4.2026 </a:t>
            </a:r>
          </a:p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Určila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: Barbora 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Nierlová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07760" y="1427630"/>
            <a:ext cx="6882446" cy="9395831"/>
          </a:xfrm>
          <a:custGeom>
            <a:avLst/>
            <a:gdLst/>
            <a:ahLst/>
            <a:cxnLst/>
            <a:rect l="l" t="t" r="r" b="b"/>
            <a:pathLst>
              <a:path w="6882446" h="9395831">
                <a:moveTo>
                  <a:pt x="0" y="0"/>
                </a:moveTo>
                <a:lnTo>
                  <a:pt x="6882446" y="0"/>
                </a:lnTo>
                <a:lnTo>
                  <a:pt x="6882446" y="9395830"/>
                </a:lnTo>
                <a:lnTo>
                  <a:pt x="0" y="93958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6128192" y="3968435"/>
            <a:ext cx="4142329" cy="5504757"/>
          </a:xfrm>
          <a:custGeom>
            <a:avLst/>
            <a:gdLst/>
            <a:ahLst/>
            <a:cxnLst/>
            <a:rect l="l" t="t" r="r" b="b"/>
            <a:pathLst>
              <a:path w="4142329" h="5504757">
                <a:moveTo>
                  <a:pt x="0" y="0"/>
                </a:moveTo>
                <a:lnTo>
                  <a:pt x="4142329" y="0"/>
                </a:lnTo>
                <a:lnTo>
                  <a:pt x="4142329" y="5504756"/>
                </a:lnTo>
                <a:lnTo>
                  <a:pt x="0" y="55047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1126458" y="2320636"/>
            <a:ext cx="7751989" cy="164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8"/>
              </a:lnSpc>
            </a:pPr>
            <a:r>
              <a:rPr lang="en-US" sz="11998">
                <a:solidFill>
                  <a:srgbClr val="828650"/>
                </a:solidFill>
                <a:latin typeface="Harmonie"/>
                <a:ea typeface="Harmonie"/>
                <a:cs typeface="Harmonie"/>
                <a:sym typeface="Harmonie"/>
              </a:rPr>
              <a:t>Violka  vonná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5675" y="3930335"/>
            <a:ext cx="7183478" cy="1972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Latinský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název:Viola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lilacina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Rossm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3104"/>
              </a:lnSpc>
            </a:pP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Lokalita:Sedliště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cs-CZ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tavy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3104"/>
              </a:lnSpc>
            </a:pP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Datum fotografování:16.4.2026 </a:t>
            </a:r>
          </a:p>
          <a:p>
            <a:pPr algn="l">
              <a:lnSpc>
                <a:spcPts val="3104"/>
              </a:lnSpc>
            </a:pP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Určila:Barbora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Nierlová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endParaRPr lang="en-US" sz="2299" spc="48" dirty="0">
              <a:solidFill>
                <a:srgbClr val="82865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2189251" y="1260865"/>
            <a:ext cx="10068420" cy="7765269"/>
          </a:xfrm>
          <a:custGeom>
            <a:avLst/>
            <a:gdLst/>
            <a:ahLst/>
            <a:cxnLst/>
            <a:rect l="l" t="t" r="r" b="b"/>
            <a:pathLst>
              <a:path w="10068420" h="7765269">
                <a:moveTo>
                  <a:pt x="10068420" y="0"/>
                </a:moveTo>
                <a:lnTo>
                  <a:pt x="0" y="0"/>
                </a:lnTo>
                <a:lnTo>
                  <a:pt x="0" y="7765270"/>
                </a:lnTo>
                <a:lnTo>
                  <a:pt x="10068420" y="7765270"/>
                </a:lnTo>
                <a:lnTo>
                  <a:pt x="1006842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1942178" y="5867950"/>
            <a:ext cx="5489847" cy="3998500"/>
          </a:xfrm>
          <a:custGeom>
            <a:avLst/>
            <a:gdLst/>
            <a:ahLst/>
            <a:cxnLst/>
            <a:rect l="l" t="t" r="r" b="b"/>
            <a:pathLst>
              <a:path w="5489847" h="3998500">
                <a:moveTo>
                  <a:pt x="0" y="0"/>
                </a:moveTo>
                <a:lnTo>
                  <a:pt x="5489847" y="0"/>
                </a:lnTo>
                <a:lnTo>
                  <a:pt x="5489847" y="3998500"/>
                </a:lnTo>
                <a:lnTo>
                  <a:pt x="0" y="3998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58" b="-165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8900330" y="2797015"/>
            <a:ext cx="7751989" cy="164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8"/>
              </a:lnSpc>
            </a:pPr>
            <a:r>
              <a:rPr lang="en-US" sz="11998">
                <a:solidFill>
                  <a:srgbClr val="828650"/>
                </a:solidFill>
                <a:latin typeface="Harmonie"/>
                <a:ea typeface="Harmonie"/>
                <a:cs typeface="Harmonie"/>
                <a:sym typeface="Harmonie"/>
              </a:rPr>
              <a:t>Řeřišnice luční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00330" y="4165578"/>
            <a:ext cx="7183478" cy="1575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Latinský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název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</a:p>
          <a:p>
            <a:pPr algn="l">
              <a:lnSpc>
                <a:spcPts val="3104"/>
              </a:lnSpc>
            </a:pP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Lokalita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Sedliště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cs-CZ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tavy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3104"/>
              </a:lnSpc>
            </a:pP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Datum 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fotografování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: 16.4.2026 </a:t>
            </a:r>
          </a:p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Určila:Barbora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299" spc="48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Nierlová</a:t>
            </a:r>
            <a:r>
              <a:rPr lang="en-US" sz="2299" spc="48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02199" y="1028700"/>
            <a:ext cx="6257101" cy="11641119"/>
          </a:xfrm>
          <a:custGeom>
            <a:avLst/>
            <a:gdLst/>
            <a:ahLst/>
            <a:cxnLst/>
            <a:rect l="l" t="t" r="r" b="b"/>
            <a:pathLst>
              <a:path w="6257101" h="11641119">
                <a:moveTo>
                  <a:pt x="0" y="0"/>
                </a:moveTo>
                <a:lnTo>
                  <a:pt x="6257101" y="0"/>
                </a:lnTo>
                <a:lnTo>
                  <a:pt x="6257101" y="11641119"/>
                </a:lnTo>
                <a:lnTo>
                  <a:pt x="0" y="1164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4909645" y="5143500"/>
            <a:ext cx="5819451" cy="4379137"/>
          </a:xfrm>
          <a:custGeom>
            <a:avLst/>
            <a:gdLst/>
            <a:ahLst/>
            <a:cxnLst/>
            <a:rect l="l" t="t" r="r" b="b"/>
            <a:pathLst>
              <a:path w="5819451" h="4379137">
                <a:moveTo>
                  <a:pt x="0" y="0"/>
                </a:moveTo>
                <a:lnTo>
                  <a:pt x="5819452" y="0"/>
                </a:lnTo>
                <a:lnTo>
                  <a:pt x="5819452" y="4379137"/>
                </a:lnTo>
                <a:lnTo>
                  <a:pt x="0" y="4379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1028700" y="1796225"/>
            <a:ext cx="8834779" cy="1541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99"/>
              </a:lnSpc>
            </a:pPr>
            <a:r>
              <a:rPr lang="en-US" sz="11199">
                <a:solidFill>
                  <a:srgbClr val="828650"/>
                </a:solidFill>
                <a:latin typeface="Harmonie"/>
                <a:ea typeface="Harmonie"/>
                <a:cs typeface="Harmonie"/>
                <a:sym typeface="Harmonie"/>
              </a:rPr>
              <a:t>Prvosenka vyšší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587115"/>
            <a:ext cx="7183478" cy="1630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399" spc="50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Latinský</a:t>
            </a: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99" spc="50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název:Primula</a:t>
            </a: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elatior</a:t>
            </a:r>
          </a:p>
          <a:p>
            <a:pPr algn="l">
              <a:lnSpc>
                <a:spcPts val="3239"/>
              </a:lnSpc>
            </a:pPr>
            <a:r>
              <a:rPr lang="en-US" sz="2399" spc="50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Lokalita</a:t>
            </a: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399" spc="50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Sedliště</a:t>
            </a: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cs-CZ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lang="en-US" sz="2399" spc="50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tavy</a:t>
            </a:r>
            <a:endParaRPr lang="en-US" sz="2399" spc="50" dirty="0">
              <a:solidFill>
                <a:srgbClr val="82865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239"/>
              </a:lnSpc>
            </a:pP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Datum </a:t>
            </a:r>
            <a:r>
              <a:rPr lang="en-US" sz="2399" spc="50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fotografování</a:t>
            </a: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: 16.4.2026 </a:t>
            </a:r>
          </a:p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en-US" sz="2399" spc="50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Určila</a:t>
            </a: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: Barbora </a:t>
            </a:r>
            <a:r>
              <a:rPr lang="en-US" sz="2399" spc="50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Nierlová</a:t>
            </a: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07760" y="1427630"/>
            <a:ext cx="6882446" cy="9395831"/>
          </a:xfrm>
          <a:custGeom>
            <a:avLst/>
            <a:gdLst/>
            <a:ahLst/>
            <a:cxnLst/>
            <a:rect l="l" t="t" r="r" b="b"/>
            <a:pathLst>
              <a:path w="6882446" h="9395831">
                <a:moveTo>
                  <a:pt x="0" y="0"/>
                </a:moveTo>
                <a:lnTo>
                  <a:pt x="6882446" y="0"/>
                </a:lnTo>
                <a:lnTo>
                  <a:pt x="6882446" y="9395830"/>
                </a:lnTo>
                <a:lnTo>
                  <a:pt x="0" y="93958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6375262" y="4252141"/>
            <a:ext cx="4174476" cy="5547477"/>
          </a:xfrm>
          <a:custGeom>
            <a:avLst/>
            <a:gdLst/>
            <a:ahLst/>
            <a:cxnLst/>
            <a:rect l="l" t="t" r="r" b="b"/>
            <a:pathLst>
              <a:path w="4174476" h="5547477">
                <a:moveTo>
                  <a:pt x="0" y="0"/>
                </a:moveTo>
                <a:lnTo>
                  <a:pt x="4174477" y="0"/>
                </a:lnTo>
                <a:lnTo>
                  <a:pt x="4174477" y="5547476"/>
                </a:lnTo>
                <a:lnTo>
                  <a:pt x="0" y="55474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191582" y="2225945"/>
            <a:ext cx="12786089" cy="1547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71"/>
              </a:lnSpc>
            </a:pPr>
            <a:r>
              <a:rPr lang="en-US" sz="11271">
                <a:solidFill>
                  <a:srgbClr val="828650"/>
                </a:solidFill>
                <a:latin typeface="Harmonie"/>
                <a:ea typeface="Harmonie"/>
                <a:cs typeface="Harmonie"/>
                <a:sym typeface="Harmonie"/>
              </a:rPr>
              <a:t>Orsej jarní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3353" y="3643312"/>
            <a:ext cx="7183478" cy="163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Latinský </a:t>
            </a:r>
            <a:r>
              <a:rPr lang="en-US" sz="2399" spc="50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název:Anemone</a:t>
            </a: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99" spc="50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ranunculoides</a:t>
            </a: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3239"/>
              </a:lnSpc>
            </a:pPr>
            <a:r>
              <a:rPr lang="en-US" sz="2399" spc="50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Lokalita</a:t>
            </a: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399" spc="50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Sedliště</a:t>
            </a: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cs-CZ" sz="2399" spc="5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lang="en-US" sz="2399" spc="5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tavy</a:t>
            </a: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3239"/>
              </a:lnSpc>
            </a:pP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Datum </a:t>
            </a:r>
            <a:r>
              <a:rPr lang="en-US" sz="2399" spc="50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fotografování</a:t>
            </a:r>
            <a:r>
              <a:rPr lang="en-US" sz="2399" spc="50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: 16.4.2026 </a:t>
            </a:r>
          </a:p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2499" spc="52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Určila</a:t>
            </a:r>
            <a:r>
              <a:rPr lang="en-US" sz="2499" spc="52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: Barbora </a:t>
            </a:r>
            <a:r>
              <a:rPr lang="en-US" sz="2499" spc="52" dirty="0" err="1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Nierlová</a:t>
            </a:r>
            <a:r>
              <a:rPr lang="en-US" sz="2499" spc="52" dirty="0">
                <a:solidFill>
                  <a:srgbClr val="82865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Vlastní</PresentationFormat>
  <Paragraphs>28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Harmonie</vt:lpstr>
      <vt:lpstr>Calibri</vt:lpstr>
      <vt:lpstr>DM Sans</vt:lpstr>
      <vt:lpstr>DM Sans Bold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elektornický mini herbář-Barbora Nierlová </dc:title>
  <cp:lastModifiedBy>Markéta Bonková</cp:lastModifiedBy>
  <cp:revision>2</cp:revision>
  <dcterms:created xsi:type="dcterms:W3CDTF">2006-08-16T00:00:00Z</dcterms:created>
  <dcterms:modified xsi:type="dcterms:W3CDTF">2026-05-03T20:02:25Z</dcterms:modified>
  <dc:identifier>DAHHYYo7iv8</dc:identifier>
</cp:coreProperties>
</file>